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59" r:id="rId5"/>
    <p:sldId id="273" r:id="rId6"/>
    <p:sldId id="272" r:id="rId7"/>
    <p:sldId id="270" r:id="rId8"/>
    <p:sldId id="267" r:id="rId9"/>
    <p:sldId id="268" r:id="rId10"/>
    <p:sldId id="269" r:id="rId11"/>
    <p:sldId id="263" r:id="rId12"/>
    <p:sldId id="264" r:id="rId13"/>
    <p:sldId id="265" r:id="rId14"/>
    <p:sldId id="266" r:id="rId15"/>
    <p:sldId id="271" r:id="rId1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B1B"/>
    <a:srgbClr val="1A2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542" y="7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5287-7169-FC42-80A8-4F32AA8FD0CD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7650E-0BB1-784F-88AD-EA4414A8D3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80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7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28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  <a:prstGeom prst="rect">
            <a:avLst/>
          </a:prstGeom>
        </p:spPr>
        <p:txBody>
          <a:bodyPr vert="eaVert" lIns="104287" tIns="52144" rIns="104287" bIns="5214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3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18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  <a:prstGeom prst="rect">
            <a:avLst/>
          </a:prstGeom>
        </p:spPr>
        <p:txBody>
          <a:bodyPr lIns="104287" tIns="52144" rIns="104287" bIns="52144"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2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7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7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38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  <a:prstGeom prst="rect">
            <a:avLst/>
          </a:prstGeom>
        </p:spPr>
        <p:txBody>
          <a:bodyPr lIns="104287" tIns="52144" rIns="104287" bIns="52144" anchor="b"/>
          <a:lstStyle>
            <a:lvl1pPr algn="l">
              <a:defRPr sz="23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</p:spPr>
        <p:txBody>
          <a:bodyPr lIns="104287" tIns="52144" rIns="104287" bIns="52144" anchor="b"/>
          <a:lstStyle>
            <a:lvl1pPr algn="l">
              <a:defRPr sz="23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64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CAAD-6C8A-694F-84C4-F8D56DFD3362}" type="datetimeFigureOut">
              <a:rPr lang="fr-FR" smtClean="0"/>
              <a:t>10/12/2018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1B97-1BA2-7F43-AD5A-677CDC897F0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Capture d’écran 2018-03-14 à 09.28.1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37" y="129848"/>
            <a:ext cx="2075380" cy="812971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 flipH="1">
            <a:off x="558185" y="942819"/>
            <a:ext cx="98097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1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univ-reunion.fr/blogpapang/2017/11/02/tuto-faire-une-revue-de-presse-avec-europresse/" TargetMode="External"/><Relationship Id="rId2" Type="http://schemas.openxmlformats.org/officeDocument/2006/relationships/hyperlink" Target="mailto:Info-bu@support.univ-reunion.f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u.univ-reunion.f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bu.univ-reunion.f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tolia_168828986_Subscription_Monthly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6" y="-1411"/>
            <a:ext cx="10700015" cy="72280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4549"/>
            <a:ext cx="10700015" cy="689071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25297" y="6346052"/>
            <a:ext cx="3264947" cy="659304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800" b="1" dirty="0">
                <a:solidFill>
                  <a:srgbClr val="1A2453"/>
                </a:solidFill>
                <a:latin typeface="Raleway"/>
                <a:cs typeface="Raleway"/>
              </a:rPr>
              <a:t>TITRE _ RALEWAY EN BOLD </a:t>
            </a:r>
          </a:p>
          <a:p>
            <a:r>
              <a:rPr lang="fr-FR" sz="1800" b="1" dirty="0">
                <a:solidFill>
                  <a:srgbClr val="1A2453"/>
                </a:solidFill>
                <a:latin typeface="Raleway"/>
                <a:cs typeface="Raleway"/>
              </a:rPr>
              <a:t>CORPS 16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11376" y="6905902"/>
            <a:ext cx="5342562" cy="32075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400" dirty="0">
                <a:latin typeface="Playfair Display Bold Italic"/>
                <a:cs typeface="Playfair Display Bold Italic"/>
              </a:rPr>
              <a:t>Type d’</a:t>
            </a:r>
            <a:r>
              <a:rPr lang="fr-FR" sz="1400" dirty="0" err="1">
                <a:latin typeface="Playfair Display Bold Italic"/>
                <a:cs typeface="Playfair Display Bold Italic"/>
              </a:rPr>
              <a:t>evenements</a:t>
            </a:r>
            <a:r>
              <a:rPr lang="fr-FR" sz="1400" dirty="0">
                <a:latin typeface="Playfair Display Bold Italic"/>
                <a:cs typeface="Playfair Display Bold Italic"/>
              </a:rPr>
              <a:t> + date _ </a:t>
            </a:r>
            <a:r>
              <a:rPr lang="fr-FR" sz="1400" dirty="0" err="1">
                <a:latin typeface="Playfair Display Bold Italic"/>
                <a:cs typeface="Playfair Display Bold Italic"/>
              </a:rPr>
              <a:t>playfair</a:t>
            </a:r>
            <a:r>
              <a:rPr lang="fr-FR" sz="1400" dirty="0">
                <a:latin typeface="Playfair Display Bold Italic"/>
                <a:cs typeface="Playfair Display Bold Italic"/>
              </a:rPr>
              <a:t> display </a:t>
            </a:r>
            <a:r>
              <a:rPr lang="fr-FR" sz="1400" dirty="0" err="1">
                <a:latin typeface="Playfair Display Bold Italic"/>
                <a:cs typeface="Playfair Display Bold Italic"/>
              </a:rPr>
              <a:t>bold</a:t>
            </a:r>
            <a:r>
              <a:rPr lang="fr-FR" sz="1400" dirty="0">
                <a:latin typeface="Playfair Display Bold Italic"/>
                <a:cs typeface="Playfair Display Bold Italic"/>
              </a:rPr>
              <a:t> </a:t>
            </a:r>
            <a:r>
              <a:rPr lang="fr-FR" sz="1400" dirty="0" err="1">
                <a:latin typeface="Playfair Display Bold Italic"/>
                <a:cs typeface="Playfair Display Bold Italic"/>
              </a:rPr>
              <a:t>italic</a:t>
            </a:r>
            <a:r>
              <a:rPr lang="fr-FR" sz="1400" dirty="0">
                <a:latin typeface="Playfair Display Bold Italic"/>
                <a:cs typeface="Playfair Display Bold Italic"/>
              </a:rPr>
              <a:t> - corps12</a:t>
            </a:r>
          </a:p>
        </p:txBody>
      </p:sp>
      <p:pic>
        <p:nvPicPr>
          <p:cNvPr id="7" name="Image 6" descr="UR_SCD_PAGEDEGAR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5"/>
            <a:ext cx="10700015" cy="75644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738" y="6441311"/>
            <a:ext cx="55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rgbClr val="1A2453"/>
                </a:solidFill>
                <a:latin typeface="Raleway"/>
                <a:cs typeface="Raleway"/>
              </a:rPr>
              <a:t>LIRE LA PRESSE EN LIGNE AVEC EUROPRESSE</a:t>
            </a:r>
            <a:endParaRPr lang="fr-FR" sz="1800" b="1" dirty="0">
              <a:solidFill>
                <a:srgbClr val="1A2453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709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6281" y="6999359"/>
            <a:ext cx="4819811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43028" y="3276575"/>
            <a:ext cx="5606319" cy="1090191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Faire une recherche d’articles</a:t>
            </a:r>
          </a:p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 dans </a:t>
            </a:r>
            <a:r>
              <a:rPr lang="fr-FR" sz="3200" dirty="0" err="1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Europresse</a:t>
            </a:r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 :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090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62988" y="7057595"/>
            <a:ext cx="4762661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509" y="1205309"/>
            <a:ext cx="2876405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Page d’accueil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030"/>
            <a:ext cx="10688638" cy="50118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54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9030" y="7075339"/>
            <a:ext cx="4814315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509" y="906434"/>
            <a:ext cx="7475420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Page d’accueil de la recherche avancée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91" y="1580163"/>
            <a:ext cx="8128794" cy="5419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99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48701" y="7110412"/>
            <a:ext cx="4791236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509" y="906434"/>
            <a:ext cx="2419549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Les sources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9" y="1685925"/>
            <a:ext cx="4841390" cy="24206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44" y="1692032"/>
            <a:ext cx="4063712" cy="2414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69" y="4186237"/>
            <a:ext cx="6819900" cy="2924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4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19263" y="6999359"/>
            <a:ext cx="4819811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509" y="906434"/>
            <a:ext cx="4309490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Exemple de recherche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9" y="1614488"/>
            <a:ext cx="4006230" cy="4129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67" y="1824038"/>
            <a:ext cx="6008371" cy="37099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92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6700" y="227987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812282" y="7076317"/>
            <a:ext cx="4774619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</a:t>
            </a:r>
            <a:r>
              <a:rPr lang="fr-FR" sz="1000" dirty="0" smtClean="0">
                <a:latin typeface="Playfair Display Bold Italic"/>
                <a:cs typeface="Playfair Display Bold Italic"/>
              </a:rPr>
              <a:t>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9384" y="4758869"/>
            <a:ext cx="7063384" cy="1982743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Des questions  </a:t>
            </a:r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?????</a:t>
            </a:r>
          </a:p>
          <a:p>
            <a:r>
              <a:rPr lang="fr-FR" sz="4000" dirty="0" smtClean="0">
                <a:latin typeface="Calibri" panose="020F0502020204030204" pitchFamily="34" charset="0"/>
                <a:cs typeface="Playfair Display Regular"/>
                <a:hlinkClick r:id="rId2"/>
              </a:rPr>
              <a:t>Info-bu@support.univ-reunion.fr</a:t>
            </a:r>
            <a:endParaRPr lang="fr-FR" sz="4000" dirty="0" smtClean="0">
              <a:latin typeface="Calibri" panose="020F0502020204030204" pitchFamily="34" charset="0"/>
              <a:cs typeface="Playfair Display Regular"/>
            </a:endParaRPr>
          </a:p>
          <a:p>
            <a:endParaRPr lang="fr-FR" sz="4000" dirty="0">
              <a:latin typeface="Calibri" panose="020F0502020204030204" pitchFamily="34" charset="0"/>
              <a:cs typeface="Playfair Display Regular"/>
            </a:endParaRPr>
          </a:p>
          <a:p>
            <a:r>
              <a:rPr lang="fr-FR" sz="1000" i="1" dirty="0">
                <a:latin typeface="Raleway"/>
                <a:cs typeface="Raleway"/>
              </a:rPr>
              <a:t>Crédit photo de couverture : </a:t>
            </a:r>
            <a:r>
              <a:rPr lang="en-US" sz="1000" i="1" dirty="0">
                <a:latin typeface="Raleway"/>
                <a:cs typeface="Raleway"/>
              </a:rPr>
              <a:t>Photo by </a:t>
            </a:r>
            <a:r>
              <a:rPr lang="en-US" sz="1000" i="1" dirty="0" err="1">
                <a:latin typeface="Raleway"/>
                <a:cs typeface="Raleway"/>
              </a:rPr>
              <a:t>rawpixel</a:t>
            </a:r>
            <a:r>
              <a:rPr lang="en-US" sz="1000" i="1" dirty="0">
                <a:latin typeface="Raleway"/>
                <a:cs typeface="Raleway"/>
              </a:rPr>
              <a:t> on </a:t>
            </a:r>
            <a:r>
              <a:rPr lang="en-US" sz="1000" i="1" dirty="0" err="1" smtClean="0">
                <a:latin typeface="Raleway"/>
                <a:cs typeface="Raleway"/>
              </a:rPr>
              <a:t>Unsplash</a:t>
            </a:r>
            <a:endParaRPr lang="fr-FR" sz="4000" dirty="0" smtClean="0">
              <a:latin typeface="Calibri" panose="020F0502020204030204" pitchFamily="34" charset="0"/>
              <a:cs typeface="Playfair Display Regular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668125" y="1351451"/>
            <a:ext cx="1061856" cy="6814836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4000" dirty="0" smtClean="0"/>
          </a:p>
          <a:p>
            <a:endParaRPr lang="fr-FR" sz="4000" dirty="0"/>
          </a:p>
          <a:p>
            <a:r>
              <a:rPr lang="fr-FR" sz="4000" dirty="0" smtClean="0">
                <a:latin typeface="Raleway"/>
                <a:cs typeface="Raleway"/>
              </a:rPr>
              <a:t>                                                                                      </a:t>
            </a:r>
            <a:endParaRPr lang="fr-FR" sz="4000" dirty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  <a:p>
            <a:endParaRPr lang="fr-FR" sz="1800" dirty="0" smtClean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  <a:p>
            <a:endParaRPr lang="fr-FR" sz="1000" dirty="0" smtClean="0">
              <a:latin typeface="Raleway"/>
              <a:cs typeface="Raleway"/>
            </a:endParaRPr>
          </a:p>
          <a:p>
            <a:endParaRPr lang="fr-FR" sz="1000" dirty="0">
              <a:latin typeface="Raleway"/>
              <a:cs typeface="Raleway"/>
            </a:endParaRPr>
          </a:p>
          <a:p>
            <a:endParaRPr lang="fr-FR" sz="1000" dirty="0" smtClean="0">
              <a:latin typeface="Raleway"/>
              <a:cs typeface="Raleway"/>
            </a:endParaRPr>
          </a:p>
          <a:p>
            <a:endParaRPr lang="fr-FR" sz="1000" dirty="0">
              <a:latin typeface="Raleway"/>
              <a:cs typeface="Raleway"/>
            </a:endParaRPr>
          </a:p>
          <a:p>
            <a:endParaRPr lang="fr-FR" sz="1000" dirty="0" smtClean="0">
              <a:latin typeface="Raleway"/>
              <a:cs typeface="Raleway"/>
            </a:endParaRPr>
          </a:p>
          <a:p>
            <a:endParaRPr lang="fr-FR" sz="1000" dirty="0">
              <a:latin typeface="Raleway"/>
              <a:cs typeface="Raleway"/>
            </a:endParaRPr>
          </a:p>
          <a:p>
            <a:endParaRPr lang="fr-FR" sz="1000" dirty="0" smtClean="0">
              <a:latin typeface="Raleway"/>
              <a:cs typeface="Raleway"/>
            </a:endParaRPr>
          </a:p>
          <a:p>
            <a:endParaRPr lang="fr-FR" sz="1000" dirty="0">
              <a:latin typeface="Raleway"/>
              <a:cs typeface="Raleway"/>
            </a:endParaRPr>
          </a:p>
          <a:p>
            <a:endParaRPr lang="fr-FR" sz="1000" dirty="0" smtClean="0">
              <a:latin typeface="Raleway"/>
              <a:cs typeface="Raleway"/>
            </a:endParaRPr>
          </a:p>
          <a:p>
            <a:r>
              <a:rPr lang="fr-FR" sz="1000" dirty="0" smtClean="0">
                <a:latin typeface="Raleway"/>
                <a:cs typeface="Raleway"/>
              </a:rPr>
              <a:t>    </a:t>
            </a:r>
            <a:endParaRPr lang="fr-FR" sz="1800" dirty="0">
              <a:latin typeface="Raleway"/>
              <a:cs typeface="Raleway"/>
            </a:endParaRPr>
          </a:p>
          <a:p>
            <a:endParaRPr lang="fr-FR" sz="1800" dirty="0" smtClean="0">
              <a:latin typeface="Raleway"/>
              <a:cs typeface="Raleway"/>
            </a:endParaRPr>
          </a:p>
          <a:p>
            <a:r>
              <a:rPr lang="fr-FR" sz="1800" dirty="0" smtClean="0">
                <a:latin typeface="Raleway"/>
                <a:cs typeface="Raleway"/>
              </a:rPr>
              <a:t>    </a:t>
            </a:r>
            <a:endParaRPr lang="fr-FR" sz="1800" dirty="0">
              <a:latin typeface="Raleway"/>
              <a:cs typeface="Raleway"/>
            </a:endParaRPr>
          </a:p>
          <a:p>
            <a:endParaRPr lang="fr-FR" sz="1800" dirty="0" smtClean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9384" y="1551648"/>
            <a:ext cx="92604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Bonus : Faire une revue de presse</a:t>
            </a:r>
          </a:p>
          <a:p>
            <a:r>
              <a:rPr lang="fr-FR" sz="2400" dirty="0">
                <a:hlinkClick r:id="rId3"/>
              </a:rPr>
              <a:t>http://blog.univ-reunion.fr/blogpapang/2017/11/02/tuto-faire-une-revue-de-presse-avec-europresse</a:t>
            </a:r>
            <a:r>
              <a:rPr lang="fr-FR" sz="2400" dirty="0" smtClean="0">
                <a:hlinkClick r:id="rId3"/>
              </a:rPr>
              <a:t>/</a:t>
            </a:r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625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R_SCD_PAGEDECHAPIT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15272" y="2322602"/>
            <a:ext cx="5058093" cy="659304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1A2453"/>
                </a:solidFill>
                <a:latin typeface="Raleway"/>
                <a:cs typeface="Raleway"/>
              </a:rPr>
              <a:t>Lire la presse en ligne</a:t>
            </a:r>
            <a:endParaRPr lang="fr-FR" sz="3600" b="1" dirty="0">
              <a:solidFill>
                <a:srgbClr val="1A2453"/>
              </a:solidFill>
              <a:latin typeface="Raleway"/>
              <a:cs typeface="Raleway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91057" y="3457446"/>
            <a:ext cx="1906524" cy="32075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400" dirty="0" smtClean="0">
                <a:latin typeface="Playfair Display Bold Italic"/>
                <a:cs typeface="Playfair Display Bold Italic"/>
              </a:rPr>
              <a:t>Avec EUROPRESSE</a:t>
            </a:r>
            <a:endParaRPr lang="fr-FR" sz="1400" dirty="0">
              <a:latin typeface="Playfair Display Bold Italic"/>
              <a:cs typeface="Playfair Display 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399785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58185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  <a:endParaRPr lang="fr-FR" sz="1600" b="1" dirty="0">
              <a:solidFill>
                <a:schemeClr val="tx2">
                  <a:lumMod val="75000"/>
                </a:schemeClr>
              </a:solidFill>
              <a:latin typeface="Raleway"/>
              <a:cs typeface="Raleway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14919" y="7009642"/>
            <a:ext cx="4718123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9602" y="1987412"/>
            <a:ext cx="5628762" cy="2075076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Avec les BU de La Réunion</a:t>
            </a:r>
          </a:p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 </a:t>
            </a:r>
          </a:p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lisez la presse en ligne </a:t>
            </a:r>
          </a:p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en prenant votre café le matin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50394" y="4597325"/>
            <a:ext cx="264717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800" dirty="0" smtClean="0">
                <a:latin typeface="Raleway"/>
                <a:cs typeface="Raleway"/>
              </a:rPr>
              <a:t>http://bu.univ-reunion.fr </a:t>
            </a:r>
            <a:endParaRPr lang="fr-FR" sz="18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022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52614" y="6999359"/>
            <a:ext cx="4387148" cy="402652"/>
          </a:xfrm>
        </p:spPr>
        <p:txBody>
          <a:bodyPr/>
          <a:lstStyle/>
          <a:p>
            <a:r>
              <a:rPr lang="fr-FR" sz="1000" dirty="0" smtClean="0">
                <a:latin typeface="Playfair Display Bold Italic"/>
                <a:cs typeface="Playfair Display Bold Italic"/>
              </a:rPr>
              <a:t>Tutoriel proposé par la Bibliothèque électronique (BU de La Réunion)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26292" y="2186384"/>
            <a:ext cx="2397107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Découvrez :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4610" y="3474359"/>
            <a:ext cx="6853455" cy="1767300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800" dirty="0">
                <a:latin typeface="Raleway"/>
                <a:cs typeface="Raleway"/>
              </a:rPr>
              <a:t>· </a:t>
            </a:r>
            <a:r>
              <a:rPr lang="fr-FR" sz="1800" dirty="0" smtClean="0">
                <a:latin typeface="Raleway"/>
                <a:cs typeface="Raleway"/>
              </a:rPr>
              <a:t>Comment accéder à </a:t>
            </a:r>
            <a:r>
              <a:rPr lang="fr-FR" sz="1800" dirty="0" err="1" smtClean="0">
                <a:latin typeface="Raleway"/>
                <a:cs typeface="Raleway"/>
              </a:rPr>
              <a:t>Europresse</a:t>
            </a:r>
            <a:r>
              <a:rPr lang="fr-FR" sz="1800" dirty="0" smtClean="0">
                <a:latin typeface="Raleway"/>
                <a:cs typeface="Raleway"/>
              </a:rPr>
              <a:t> depuis </a:t>
            </a:r>
            <a:r>
              <a:rPr lang="fr-FR" sz="1800" dirty="0" smtClean="0">
                <a:latin typeface="Raleway"/>
                <a:cs typeface="Raleway"/>
                <a:hlinkClick r:id="rId2"/>
              </a:rPr>
              <a:t>http://bu.univ-reunion.fr</a:t>
            </a:r>
            <a:endParaRPr lang="fr-FR" sz="1800" dirty="0" smtClean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  <a:p>
            <a:r>
              <a:rPr lang="fr-FR" sz="1800" dirty="0" smtClean="0">
                <a:latin typeface="Raleway"/>
                <a:cs typeface="Raleway"/>
              </a:rPr>
              <a:t>. </a:t>
            </a:r>
            <a:r>
              <a:rPr lang="fr-FR" sz="1800" dirty="0">
                <a:latin typeface="Raleway"/>
                <a:cs typeface="Raleway"/>
              </a:rPr>
              <a:t>Comment lire votre quotidien du jour en version PDF</a:t>
            </a:r>
            <a:endParaRPr lang="fr-FR" sz="1800" dirty="0" smtClean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  <a:p>
            <a:r>
              <a:rPr lang="fr-FR" sz="1800" dirty="0">
                <a:latin typeface="Raleway"/>
                <a:cs typeface="Raleway"/>
              </a:rPr>
              <a:t>· Comment  faire une recherche d’articles dans </a:t>
            </a:r>
            <a:r>
              <a:rPr lang="fr-FR" sz="1800" dirty="0" err="1">
                <a:latin typeface="Raleway"/>
                <a:cs typeface="Raleway"/>
              </a:rPr>
              <a:t>Europresse</a:t>
            </a:r>
            <a:endParaRPr lang="fr-FR" sz="1800" dirty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084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52614" y="6999359"/>
            <a:ext cx="4387148" cy="402652"/>
          </a:xfrm>
        </p:spPr>
        <p:txBody>
          <a:bodyPr/>
          <a:lstStyle/>
          <a:p>
            <a:r>
              <a:rPr lang="fr-FR" sz="1000" dirty="0" smtClean="0">
                <a:latin typeface="Playfair Display Bold Italic"/>
                <a:cs typeface="Playfair Display Bold Italic"/>
              </a:rPr>
              <a:t>Tutoriel proposé par la Bibliothèque électronique (BU de La Réunion)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78349" y="3276575"/>
            <a:ext cx="6335686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Comment accéder à </a:t>
            </a:r>
            <a:r>
              <a:rPr lang="fr-FR" sz="3200" dirty="0" err="1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Europresse</a:t>
            </a:r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 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923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9357" y="7127092"/>
            <a:ext cx="4753136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509" y="1057162"/>
            <a:ext cx="8228832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Accéder à </a:t>
            </a:r>
            <a:r>
              <a:rPr lang="fr-FR" sz="3200" dirty="0" err="1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Europresse</a:t>
            </a:r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 depuis le </a:t>
            </a:r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  <a:hlinkClick r:id="rId2"/>
              </a:rPr>
              <a:t>site des BU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9" y="1654911"/>
            <a:ext cx="5766416" cy="30102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65" y="4994201"/>
            <a:ext cx="6927624" cy="20051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5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26767" y="6999359"/>
            <a:ext cx="4838861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33385" y="3276575"/>
            <a:ext cx="8225627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Lire votre quotidien du jour en version PDF :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862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74382" y="6999359"/>
            <a:ext cx="4743611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</a:p>
          <a:p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509" y="906434"/>
            <a:ext cx="4787185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La presse au format PDF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1756" y="1504183"/>
            <a:ext cx="5622349" cy="659304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800" dirty="0">
                <a:latin typeface="Raleway"/>
                <a:cs typeface="Raleway"/>
              </a:rPr>
              <a:t>· </a:t>
            </a:r>
            <a:r>
              <a:rPr lang="fr-FR" sz="1800" dirty="0" smtClean="0">
                <a:latin typeface="Raleway"/>
                <a:cs typeface="Raleway"/>
              </a:rPr>
              <a:t>De nombreux titres sont accessibles au format PDF</a:t>
            </a:r>
            <a:endParaRPr lang="fr-FR" sz="1800" dirty="0">
              <a:latin typeface="Raleway"/>
              <a:cs typeface="Raleway"/>
            </a:endParaRPr>
          </a:p>
          <a:p>
            <a:endParaRPr lang="fr-FR" sz="1800" dirty="0">
              <a:latin typeface="Raleway"/>
              <a:cs typeface="Raleway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8" y="2101932"/>
            <a:ext cx="10058400" cy="37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91509" y="236911"/>
            <a:ext cx="2912056" cy="351528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Raleway"/>
                <a:cs typeface="Raleway"/>
              </a:rPr>
              <a:t>LIRE LA PRESSE EN LIGNE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767984" y="7104509"/>
            <a:ext cx="4715036" cy="402652"/>
          </a:xfrm>
        </p:spPr>
        <p:txBody>
          <a:bodyPr/>
          <a:lstStyle/>
          <a:p>
            <a:r>
              <a:rPr lang="fr-FR" sz="1000" dirty="0">
                <a:latin typeface="Playfair Display Bold Italic"/>
                <a:cs typeface="Playfair Display Bold Italic"/>
              </a:rPr>
              <a:t>Tutoriel proposé par la Bibliothèque électronique (BU de La Réunion 2018-2019)</a:t>
            </a:r>
            <a:endParaRPr lang="fr-FR" sz="1000" dirty="0">
              <a:latin typeface="Playfair Display Bold Italic"/>
              <a:cs typeface="Playfair Display Bold Italic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509" y="906434"/>
            <a:ext cx="4809627" cy="597749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fr-FR" sz="3200" dirty="0" smtClean="0">
                <a:solidFill>
                  <a:srgbClr val="F08B1B"/>
                </a:solidFill>
                <a:latin typeface="Playfair Display Regular"/>
                <a:cs typeface="Playfair Display Regular"/>
              </a:rPr>
              <a:t>Le Monde au format PDF</a:t>
            </a:r>
            <a:endParaRPr lang="fr-FR" sz="3200" dirty="0">
              <a:solidFill>
                <a:srgbClr val="F08B1B"/>
              </a:solidFill>
              <a:latin typeface="Playfair Display Regular"/>
              <a:cs typeface="Playfair Display Regula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9" y="1822178"/>
            <a:ext cx="2276475" cy="23526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48" y="1399034"/>
            <a:ext cx="674168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403</Words>
  <Application>Microsoft Office PowerPoint</Application>
  <PresentationFormat>Personnalisé</PresentationFormat>
  <Paragraphs>84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Playfair Display Bold Italic</vt:lpstr>
      <vt:lpstr>Playfair Display Regular</vt:lpstr>
      <vt:lpstr>Raleway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sandra</dc:creator>
  <cp:lastModifiedBy>Sylvie Giraudeau</cp:lastModifiedBy>
  <cp:revision>29</cp:revision>
  <dcterms:created xsi:type="dcterms:W3CDTF">2018-02-27T06:01:30Z</dcterms:created>
  <dcterms:modified xsi:type="dcterms:W3CDTF">2018-12-10T06:13:22Z</dcterms:modified>
</cp:coreProperties>
</file>